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.fntdata"/><Relationship Id="rId6" Type="http://schemas.openxmlformats.org/officeDocument/2006/relationships/slide" Target="slides/slide1.xml"/><Relationship Id="rId18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0a209880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0a209880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0a2098806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0a2098806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0a20988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e0a20988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0a209880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0a209880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0a209880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e0a209880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0a209880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0a209880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e0a209880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e0a209880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0a209880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e0a209880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0a209880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0a209880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e0a209880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e0a209880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0a209880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0a209880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figma.com/proto/0y8Riu3PSY2k9jnDB55j3M/Dise%C3%B1o-preliminar?node-id=46%3A233&amp;scaling=min-zoom&amp;page-id=0%3A1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/>
              <a:t>Prototipo</a:t>
            </a:r>
            <a:endParaRPr sz="5500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8963" y="152400"/>
            <a:ext cx="680608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7888" y="152400"/>
            <a:ext cx="5048223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Link del prototipo</a:t>
            </a:r>
            <a:endParaRPr/>
          </a:p>
        </p:txBody>
      </p:sp>
      <p:sp>
        <p:nvSpPr>
          <p:cNvPr id="185" name="Google Shape;185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300" u="sng">
                <a:solidFill>
                  <a:srgbClr val="3D4594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https://www.figma.com/proto/0y8Riu3PSY2k9jnDB55j3M/Dise%C3%B1o-preliminar?node-id=46%3A233&amp;scaling=min-zoom&amp;page-id=0%3A1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088" y="152400"/>
            <a:ext cx="680608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475" y="99050"/>
            <a:ext cx="5048223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593" y="0"/>
            <a:ext cx="7234811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8963" y="152400"/>
            <a:ext cx="680608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593" y="0"/>
            <a:ext cx="7234811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593" y="0"/>
            <a:ext cx="7234811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8963" y="230225"/>
            <a:ext cx="680608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8963" y="152400"/>
            <a:ext cx="680608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